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4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60" r:id="rId8"/>
    <p:sldId id="262" r:id="rId9"/>
    <p:sldId id="263" r:id="rId10"/>
    <p:sldId id="270" r:id="rId11"/>
    <p:sldId id="271" r:id="rId12"/>
    <p:sldId id="273" r:id="rId13"/>
    <p:sldId id="266" r:id="rId14"/>
    <p:sldId id="264" r:id="rId15"/>
    <p:sldId id="274" r:id="rId16"/>
    <p:sldId id="272" r:id="rId17"/>
    <p:sldId id="267" r:id="rId18"/>
    <p:sldId id="265" r:id="rId19"/>
    <p:sldId id="268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1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1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9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F3D98-296E-49DD-8DEC-9AA38455ED1E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6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>
            <a:noAutofit/>
          </a:bodyPr>
          <a:lstStyle/>
          <a:p>
            <a:r>
              <a:rPr lang="en-US" sz="9600" b="1" dirty="0" smtClean="0"/>
              <a:t>Cat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Deng Haijun</a:t>
            </a:r>
          </a:p>
          <a:p>
            <a:r>
              <a:rPr lang="en-US" dirty="0" smtClean="0"/>
              <a:t>3/30/2015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6697980" cy="5029200"/>
          </a:xfrm>
        </p:spPr>
      </p:pic>
    </p:spTree>
    <p:extLst>
      <p:ext uri="{BB962C8B-B14F-4D97-AF65-F5344CB8AC3E}">
        <p14:creationId xmlns:p14="http://schemas.microsoft.com/office/powerpoint/2010/main" val="427054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5400"/>
            <a:ext cx="7333205" cy="4525963"/>
          </a:xfrm>
        </p:spPr>
      </p:pic>
    </p:spTree>
    <p:extLst>
      <p:ext uri="{BB962C8B-B14F-4D97-AF65-F5344CB8AC3E}">
        <p14:creationId xmlns:p14="http://schemas.microsoft.com/office/powerpoint/2010/main" val="16036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7101092" cy="3733800"/>
          </a:xfrm>
        </p:spPr>
      </p:pic>
    </p:spTree>
    <p:extLst>
      <p:ext uri="{BB962C8B-B14F-4D97-AF65-F5344CB8AC3E}">
        <p14:creationId xmlns:p14="http://schemas.microsoft.com/office/powerpoint/2010/main" val="26068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7200"/>
            <a:ext cx="5715000" cy="5715000"/>
          </a:xfrm>
        </p:spPr>
      </p:pic>
    </p:spTree>
    <p:extLst>
      <p:ext uri="{BB962C8B-B14F-4D97-AF65-F5344CB8AC3E}">
        <p14:creationId xmlns:p14="http://schemas.microsoft.com/office/powerpoint/2010/main" val="38036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38200"/>
            <a:ext cx="5791200" cy="5502771"/>
          </a:xfrm>
        </p:spPr>
      </p:pic>
    </p:spTree>
    <p:extLst>
      <p:ext uri="{BB962C8B-B14F-4D97-AF65-F5344CB8AC3E}">
        <p14:creationId xmlns:p14="http://schemas.microsoft.com/office/powerpoint/2010/main" val="1828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9200"/>
            <a:ext cx="7010400" cy="5251033"/>
          </a:xfrm>
        </p:spPr>
      </p:pic>
    </p:spTree>
    <p:extLst>
      <p:ext uri="{BB962C8B-B14F-4D97-AF65-F5344CB8AC3E}">
        <p14:creationId xmlns:p14="http://schemas.microsoft.com/office/powerpoint/2010/main" val="33977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324600" cy="5270500"/>
          </a:xfrm>
        </p:spPr>
      </p:pic>
    </p:spTree>
    <p:extLst>
      <p:ext uri="{BB962C8B-B14F-4D97-AF65-F5344CB8AC3E}">
        <p14:creationId xmlns:p14="http://schemas.microsoft.com/office/powerpoint/2010/main" val="24344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7086600" cy="5314950"/>
          </a:xfrm>
        </p:spPr>
      </p:pic>
    </p:spTree>
    <p:extLst>
      <p:ext uri="{BB962C8B-B14F-4D97-AF65-F5344CB8AC3E}">
        <p14:creationId xmlns:p14="http://schemas.microsoft.com/office/powerpoint/2010/main" val="6559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416800" cy="5562600"/>
          </a:xfrm>
        </p:spPr>
      </p:pic>
    </p:spTree>
    <p:extLst>
      <p:ext uri="{BB962C8B-B14F-4D97-AF65-F5344CB8AC3E}">
        <p14:creationId xmlns:p14="http://schemas.microsoft.com/office/powerpoint/2010/main" val="4171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2305050" cy="284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2714920" cy="24384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31269"/>
            <a:ext cx="2914650" cy="291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4035425"/>
            <a:ext cx="2857500" cy="239077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20" y="1121981"/>
            <a:ext cx="3878675" cy="4247875"/>
          </a:xfrm>
        </p:spPr>
      </p:pic>
    </p:spTree>
    <p:extLst>
      <p:ext uri="{BB962C8B-B14F-4D97-AF65-F5344CB8AC3E}">
        <p14:creationId xmlns:p14="http://schemas.microsoft.com/office/powerpoint/2010/main" val="21903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534399" cy="5334000"/>
          </a:xfrm>
        </p:spPr>
      </p:pic>
    </p:spTree>
    <p:extLst>
      <p:ext uri="{BB962C8B-B14F-4D97-AF65-F5344CB8AC3E}">
        <p14:creationId xmlns:p14="http://schemas.microsoft.com/office/powerpoint/2010/main" val="28255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802879" cy="4876800"/>
          </a:xfrm>
        </p:spPr>
      </p:pic>
    </p:spTree>
    <p:extLst>
      <p:ext uri="{BB962C8B-B14F-4D97-AF65-F5344CB8AC3E}">
        <p14:creationId xmlns:p14="http://schemas.microsoft.com/office/powerpoint/2010/main" val="39259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7642"/>
            <a:ext cx="4071676" cy="305375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4819"/>
            <a:ext cx="4648200" cy="30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3257967" cy="405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5943600" cy="5943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97167"/>
            <a:ext cx="420624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52800"/>
            <a:ext cx="3276600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05864"/>
            <a:ext cx="27432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328525" cy="4876800"/>
          </a:xfrm>
        </p:spPr>
      </p:pic>
    </p:spTree>
    <p:extLst>
      <p:ext uri="{BB962C8B-B14F-4D97-AF65-F5344CB8AC3E}">
        <p14:creationId xmlns:p14="http://schemas.microsoft.com/office/powerpoint/2010/main" val="12489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38200"/>
            <a:ext cx="6664437" cy="5181600"/>
          </a:xfrm>
        </p:spPr>
      </p:pic>
    </p:spTree>
    <p:extLst>
      <p:ext uri="{BB962C8B-B14F-4D97-AF65-F5344CB8AC3E}">
        <p14:creationId xmlns:p14="http://schemas.microsoft.com/office/powerpoint/2010/main" val="1287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09800"/>
            <a:ext cx="6554811" cy="4524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600"/>
            <a:ext cx="2857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"/>
            <a:ext cx="7620000" cy="5715000"/>
          </a:xfrm>
        </p:spPr>
      </p:pic>
    </p:spTree>
    <p:extLst>
      <p:ext uri="{BB962C8B-B14F-4D97-AF65-F5344CB8AC3E}">
        <p14:creationId xmlns:p14="http://schemas.microsoft.com/office/powerpoint/2010/main" val="578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not evil!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6827385" cy="4547146"/>
          </a:xfrm>
        </p:spPr>
      </p:pic>
    </p:spTree>
    <p:extLst>
      <p:ext uri="{BB962C8B-B14F-4D97-AF65-F5344CB8AC3E}">
        <p14:creationId xmlns:p14="http://schemas.microsoft.com/office/powerpoint/2010/main" val="23635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</Words>
  <Application>Microsoft Office PowerPoint</Application>
  <PresentationFormat>On-screen Show (4:3)</PresentationFormat>
  <Paragraphs>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am not evil!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JDSU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</dc:title>
  <dc:creator>IT</dc:creator>
  <cp:lastModifiedBy>IT</cp:lastModifiedBy>
  <cp:revision>18</cp:revision>
  <dcterms:created xsi:type="dcterms:W3CDTF">2015-03-30T06:12:16Z</dcterms:created>
  <dcterms:modified xsi:type="dcterms:W3CDTF">2015-03-30T14:40:40Z</dcterms:modified>
</cp:coreProperties>
</file>